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037" r:id="rId3"/>
    <p:sldId id="2038" r:id="rId4"/>
    <p:sldId id="2039" r:id="rId5"/>
    <p:sldId id="2040" r:id="rId6"/>
    <p:sldId id="2041" r:id="rId7"/>
    <p:sldId id="2042" r:id="rId8"/>
    <p:sldId id="2043" r:id="rId9"/>
    <p:sldId id="2057" r:id="rId10"/>
  </p:sldIdLst>
  <p:sldSz cx="9144000" cy="6858000" type="screen4x3"/>
  <p:notesSz cx="6796088" cy="992505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DD5"/>
    <a:srgbClr val="FFD1E1"/>
    <a:srgbClr val="8CE3B9"/>
    <a:srgbClr val="FFDD68"/>
    <a:srgbClr val="58E2FE"/>
    <a:srgbClr val="FE5391"/>
    <a:srgbClr val="00CC00"/>
    <a:srgbClr val="0000FF"/>
    <a:srgbClr val="191919"/>
    <a:srgbClr val="A1F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1127" autoAdjust="0"/>
  </p:normalViewPr>
  <p:slideViewPr>
    <p:cSldViewPr>
      <p:cViewPr varScale="1">
        <p:scale>
          <a:sx n="75" d="100"/>
          <a:sy n="75" d="100"/>
        </p:scale>
        <p:origin x="53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096" y="-102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83D690B-2F7F-41C5-8358-67DDE116CE0B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485CE9-AC3E-4201-BEA6-8C481B03347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2256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BF1C100-3313-4549-8E13-D3B610877890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9450" y="4713288"/>
            <a:ext cx="54371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805686-C58B-44C9-80BD-F747292CB1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860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4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</a:pPr>
            <a:fld id="{019D14C9-67A3-4E06-8FF2-8AF84E33B8AB}" type="slidenum">
              <a:rPr lang="ja-JP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0" y="3429000"/>
            <a:ext cx="9144000" cy="3429000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0018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95288" y="368300"/>
            <a:ext cx="792162" cy="792163"/>
            <a:chOff x="249" y="232"/>
            <a:chExt cx="295" cy="295"/>
          </a:xfrm>
        </p:grpSpPr>
        <p:sp>
          <p:nvSpPr>
            <p:cNvPr id="6" name="Rectangle 8"/>
            <p:cNvSpPr>
              <a:spLocks noChangeArrowheads="1"/>
            </p:cNvSpPr>
            <p:nvPr userDrawn="1"/>
          </p:nvSpPr>
          <p:spPr bwMode="gray">
            <a:xfrm>
              <a:off x="249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 userDrawn="1"/>
          </p:nvSpPr>
          <p:spPr bwMode="gray">
            <a:xfrm>
              <a:off x="362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 userDrawn="1"/>
          </p:nvSpPr>
          <p:spPr bwMode="gray">
            <a:xfrm>
              <a:off x="362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 userDrawn="1"/>
          </p:nvSpPr>
          <p:spPr bwMode="gray">
            <a:xfrm>
              <a:off x="249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gray">
            <a:xfrm>
              <a:off x="362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 userDrawn="1"/>
          </p:nvSpPr>
          <p:spPr bwMode="gray">
            <a:xfrm>
              <a:off x="249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 userDrawn="1"/>
          </p:nvSpPr>
          <p:spPr bwMode="gray">
            <a:xfrm>
              <a:off x="476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 userDrawn="1"/>
          </p:nvSpPr>
          <p:spPr bwMode="gray">
            <a:xfrm>
              <a:off x="476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Rectangle 16"/>
            <p:cNvSpPr>
              <a:spLocks noChangeArrowheads="1"/>
            </p:cNvSpPr>
            <p:nvPr userDrawn="1"/>
          </p:nvSpPr>
          <p:spPr bwMode="gray">
            <a:xfrm>
              <a:off x="476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99"/>
                </a:gs>
                <a:gs pos="100000">
                  <a:srgbClr val="00006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gray">
          <a:xfrm rot="10800000" flipH="1">
            <a:off x="-3626" y="3398838"/>
            <a:ext cx="390525" cy="390525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65400"/>
            <a:ext cx="7772400" cy="863600"/>
          </a:xfrm>
        </p:spPr>
        <p:txBody>
          <a:bodyPr/>
          <a:lstStyle>
            <a:lvl1pPr algn="ctr">
              <a:defRPr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371600" y="3644900"/>
            <a:ext cx="6400800" cy="622300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486525" y="5589588"/>
            <a:ext cx="2133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68F2F0A9-2C33-4C79-B0BA-ACD284C94954}" type="datetimeFigureOut">
              <a:rPr lang="ja-JP" altLang="en-US" smtClean="0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5724525" y="5949950"/>
            <a:ext cx="2895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744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9664A-2709-4553-9C42-814D1C0CDB52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26044-D0F8-4B9D-AB33-0E80ABAEAFC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614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84975" y="115888"/>
            <a:ext cx="2108200" cy="6049962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175375" cy="6049962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D37DA-5F43-4CAF-BBCE-C586BAAB0AD3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C130E-7DB6-4A19-AD00-773EE1D7945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385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5B714-361D-4AB5-BBED-F848BAD6FDDD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2AEF3-EC12-44F1-A1AE-D9D61DF3D3A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53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6E0E8-9A51-4F47-B192-D27B9AE00BA0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FFCF2-097F-480B-910D-59DD80EDF25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519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0A7CD-FC4D-4C4B-9732-BC74DBD8B9D3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2393-DAA6-407E-BC0B-0785959AFE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611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BFA12-2563-4C6C-81D8-456E624F3238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6F1E9-D853-413D-B8A0-7014630D5D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58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591B3-DB9E-45B6-B1E6-87EB978943AD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E1B30-FD82-4A5D-A66C-918C7FEEF2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128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57ECC-A417-4B6E-A940-BE21856BE14B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A9398-B3EB-462E-B9C7-303F448E2CE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26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D1B07-4C0A-4ADB-8CB2-92158E950BD0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BF272-B2B4-47C0-89A3-1F6CF039D1B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275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A1E90-1D97-4E1B-9E4F-14AFC14A6998}" type="datetimeFigureOut">
              <a:rPr lang="ja-JP" altLang="en-US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0EAA9-9D9F-4C50-92CA-C93868A17AA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940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65225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388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EBE95126-8F09-449C-AE35-A525C0988D99}" type="datetimeFigureOut">
              <a:rPr lang="ja-JP" altLang="en-US" smtClean="0"/>
              <a:pPr>
                <a:defRPr/>
              </a:pPr>
              <a:t>2022/6/28</a:t>
            </a:fld>
            <a:endParaRPr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31013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C0D00CEF-7968-43CA-9839-154D3392BD5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gray">
          <a:xfrm>
            <a:off x="0" y="0"/>
            <a:ext cx="9144000" cy="836613"/>
          </a:xfrm>
          <a:prstGeom prst="rect">
            <a:avLst/>
          </a:prstGeom>
          <a:gradFill rotWithShape="1">
            <a:gsLst>
              <a:gs pos="0">
                <a:srgbClr val="0038A8"/>
              </a:gs>
              <a:gs pos="100000">
                <a:srgbClr val="00008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gray">
          <a:xfrm>
            <a:off x="179388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gray">
          <a:xfrm>
            <a:off x="358775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gray">
          <a:xfrm>
            <a:off x="358775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gray">
          <a:xfrm>
            <a:off x="179388" y="368300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gray">
          <a:xfrm>
            <a:off x="358775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gray">
          <a:xfrm>
            <a:off x="179388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gray">
          <a:xfrm>
            <a:off x="539750" y="188913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8" name="Rectangle 15"/>
          <p:cNvSpPr>
            <a:spLocks noChangeArrowheads="1"/>
          </p:cNvSpPr>
          <p:nvPr/>
        </p:nvSpPr>
        <p:spPr bwMode="gray">
          <a:xfrm>
            <a:off x="539750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9" name="Rectangle 16"/>
          <p:cNvSpPr>
            <a:spLocks noChangeArrowheads="1"/>
          </p:cNvSpPr>
          <p:nvPr/>
        </p:nvSpPr>
        <p:spPr bwMode="gray">
          <a:xfrm>
            <a:off x="539750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00006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27088" y="115888"/>
            <a:ext cx="80660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zap.work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タイトル 1"/>
          <p:cNvSpPr>
            <a:spLocks noGrp="1"/>
          </p:cNvSpPr>
          <p:nvPr>
            <p:ph type="ctrTitle"/>
          </p:nvPr>
        </p:nvSpPr>
        <p:spPr>
          <a:xfrm>
            <a:off x="285750" y="2492896"/>
            <a:ext cx="8643938" cy="863600"/>
          </a:xfrm>
        </p:spPr>
        <p:txBody>
          <a:bodyPr/>
          <a:lstStyle/>
          <a:p>
            <a:r>
              <a:rPr lang="ja-JP" altLang="en-US" b="0"/>
              <a:t>ノンプログラミングで始める</a:t>
            </a:r>
            <a:r>
              <a:rPr lang="en-US" altLang="ja-JP" b="0"/>
              <a:t>WebAR</a:t>
            </a:r>
            <a:endParaRPr lang="en" altLang="ja-JP" b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44FCA02-DB52-A24E-AA05-AA74F9AFFECA}"/>
              </a:ext>
            </a:extLst>
          </p:cNvPr>
          <p:cNvSpPr txBox="1">
            <a:spLocks/>
          </p:cNvSpPr>
          <p:nvPr/>
        </p:nvSpPr>
        <p:spPr bwMode="gray">
          <a:xfrm>
            <a:off x="362986" y="3445408"/>
            <a:ext cx="864393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4000" b="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lang="en-US" altLang="ja-JP" sz="4000" b="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DE8E06-87AB-FB4D-9FB4-2B1EDF7C9C3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200655"/>
            <a:ext cx="2155143" cy="74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ZapWorks</a:t>
            </a:r>
            <a:r>
              <a:rPr lang="ja-JP" altLang="en-US"/>
              <a:t>のウェブサイトにアクセス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667B1A-42DE-434A-BC5C-E055BBB3A239}"/>
              </a:ext>
            </a:extLst>
          </p:cNvPr>
          <p:cNvSpPr txBox="1"/>
          <p:nvPr/>
        </p:nvSpPr>
        <p:spPr>
          <a:xfrm>
            <a:off x="611560" y="278092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altLang="ja-JP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https://zap.works</a:t>
            </a:r>
            <a:endParaRPr lang="en" altLang="ja-JP" sz="4000" spc="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4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468427"/>
            <a:ext cx="8726108" cy="504642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804248" y="2348880"/>
            <a:ext cx="1872208" cy="504056"/>
          </a:xfrm>
          <a:prstGeom prst="borderCallout1">
            <a:avLst>
              <a:gd name="adj1" fmla="val 1635"/>
              <a:gd name="adj2" fmla="val 67602"/>
              <a:gd name="adj3" fmla="val -79855"/>
              <a:gd name="adj4" fmla="val 7856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Free trial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0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1" y="1622937"/>
            <a:ext cx="8726106" cy="504642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3851920" y="980728"/>
            <a:ext cx="4824536" cy="942495"/>
          </a:xfrm>
          <a:prstGeom prst="borderCallout1">
            <a:avLst>
              <a:gd name="adj1" fmla="val 103334"/>
              <a:gd name="adj2" fmla="val 23201"/>
              <a:gd name="adj3" fmla="val 213000"/>
              <a:gd name="adj4" fmla="val 465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ログイン方法を選ぶ </a:t>
            </a:r>
            <a:b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(or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以降の</a:t>
            </a:r>
            <a:r>
              <a:rPr lang="en-US" altLang="ja-JP" sz="24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e-mail</a:t>
            </a:r>
            <a:r>
              <a:rPr lang="ja-JP" altLang="en-US" sz="24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以外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がおすすめ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4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600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508104" y="1844824"/>
            <a:ext cx="2304256" cy="504056"/>
          </a:xfrm>
          <a:prstGeom prst="borderCallout1">
            <a:avLst>
              <a:gd name="adj1" fmla="val 106083"/>
              <a:gd name="adj2" fmla="val 21641"/>
              <a:gd name="adj3" fmla="val 184012"/>
              <a:gd name="adj4" fmla="val 2740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Hobby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を選択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2B1F3CD-D22B-794A-AFCB-189FE772206C}"/>
              </a:ext>
            </a:extLst>
          </p:cNvPr>
          <p:cNvSpPr/>
          <p:nvPr/>
        </p:nvSpPr>
        <p:spPr>
          <a:xfrm>
            <a:off x="2530475" y="3717032"/>
            <a:ext cx="2304256" cy="504056"/>
          </a:xfrm>
          <a:prstGeom prst="borderCallout1">
            <a:avLst>
              <a:gd name="adj1" fmla="val -1113"/>
              <a:gd name="adj2" fmla="val 12622"/>
              <a:gd name="adj3" fmla="val -82603"/>
              <a:gd name="adj4" fmla="val 2078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チェックを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ON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67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600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4572000" y="5085184"/>
            <a:ext cx="3168352" cy="504056"/>
          </a:xfrm>
          <a:prstGeom prst="borderCallout1">
            <a:avLst>
              <a:gd name="adj1" fmla="val -1113"/>
              <a:gd name="adj2" fmla="val 27435"/>
              <a:gd name="adj3" fmla="val -99095"/>
              <a:gd name="adj4" fmla="val 4314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Create workspace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599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156176" y="5245501"/>
            <a:ext cx="1656184" cy="504056"/>
          </a:xfrm>
          <a:prstGeom prst="borderCallout1">
            <a:avLst>
              <a:gd name="adj1" fmla="val 97837"/>
              <a:gd name="adj2" fmla="val 70288"/>
              <a:gd name="adj3" fmla="val 184012"/>
              <a:gd name="adj4" fmla="val 8295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Save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599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156176" y="5245501"/>
            <a:ext cx="1656184" cy="504056"/>
          </a:xfrm>
          <a:prstGeom prst="borderCallout1">
            <a:avLst>
              <a:gd name="adj1" fmla="val 97837"/>
              <a:gd name="adj2" fmla="val 70288"/>
              <a:gd name="adj3" fmla="val 184012"/>
              <a:gd name="adj4" fmla="val 8295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Save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準備完了</a:t>
            </a:r>
            <a:endParaRPr kumimoji="1" lang="ja-JP" altLang="en-US" sz="40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9A5988-D446-B944-A8E9-A68CDF3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4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l9-s-1">
  <a:themeElements>
    <a:clrScheme name="cool9-s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ol9-s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cool9-s-1</Template>
  <TotalTime>31100</TotalTime>
  <Words>69</Words>
  <Application>Microsoft Office PowerPoint</Application>
  <PresentationFormat>画面に合わせる (4:3)</PresentationFormat>
  <Paragraphs>19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Meiryo UI</vt:lpstr>
      <vt:lpstr>Arial</vt:lpstr>
      <vt:lpstr>Calibri</vt:lpstr>
      <vt:lpstr>cool9-s-1</vt:lpstr>
      <vt:lpstr>ノンプログラミングで始めるWebAR</vt:lpstr>
      <vt:lpstr>ZapWorksのウェブサイトにアクセス</vt:lpstr>
      <vt:lpstr>ZapWorksのアカウント作成</vt:lpstr>
      <vt:lpstr>ZapWorksのアカウント作成</vt:lpstr>
      <vt:lpstr>ZapWorksのアカウント作成</vt:lpstr>
      <vt:lpstr>ZapWorksのアカウント作成</vt:lpstr>
      <vt:lpstr>ZapWorksのアカウント作成</vt:lpstr>
      <vt:lpstr>ZapWorksのアカウント作成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Yoshinaga</dc:creator>
  <cp:lastModifiedBy>Yoshinaga</cp:lastModifiedBy>
  <cp:revision>4797</cp:revision>
  <cp:lastPrinted>2020-09-18T13:31:57Z</cp:lastPrinted>
  <dcterms:created xsi:type="dcterms:W3CDTF">2008-04-27T22:06:51Z</dcterms:created>
  <dcterms:modified xsi:type="dcterms:W3CDTF">2022-06-28T03:34:44Z</dcterms:modified>
</cp:coreProperties>
</file>